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28B5A-2A0E-4E88-B890-A936BCA819E9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BDDE-BCA5-41A0-A6FB-C50F179A61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_Зубная щетка с угл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_Зубная щетка с угл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_Зубная щетка с угл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_Зубная щетка с угл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_Зубная щетка с угл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3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3</cp:revision>
  <dcterms:created xsi:type="dcterms:W3CDTF">2018-05-17T10:08:56Z</dcterms:created>
  <dcterms:modified xsi:type="dcterms:W3CDTF">2018-05-17T10:23:00Z</dcterms:modified>
</cp:coreProperties>
</file>